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3047" autoAdjust="0"/>
    <p:restoredTop sz="86577" autoAdjust="0"/>
  </p:normalViewPr>
  <p:slideViewPr>
    <p:cSldViewPr showGuides="1">
      <p:cViewPr varScale="1">
        <p:scale>
          <a:sx n="100" d="100"/>
          <a:sy n="100" d="100"/>
        </p:scale>
        <p:origin x="1829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>
            <a:extLst>
              <a:ext uri="{FF2B5EF4-FFF2-40B4-BE49-F238E27FC236}">
                <a16:creationId xmlns:a16="http://schemas.microsoft.com/office/drawing/2014/main" id="{3343335E-1984-4D79-B43E-FDC4EA613F0D}"/>
              </a:ext>
            </a:extLst>
          </p:cNvPr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44035" name="Freeform 3">
              <a:extLst>
                <a:ext uri="{FF2B5EF4-FFF2-40B4-BE49-F238E27FC236}">
                  <a16:creationId xmlns:a16="http://schemas.microsoft.com/office/drawing/2014/main" id="{57A66065-5313-407C-B0A1-C2F947C5B1F2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36" name="Freeform 4">
              <a:extLst>
                <a:ext uri="{FF2B5EF4-FFF2-40B4-BE49-F238E27FC236}">
                  <a16:creationId xmlns:a16="http://schemas.microsoft.com/office/drawing/2014/main" id="{5C9095B8-2D2D-4B72-A720-81BADE3B33D8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4037" name="Freeform 5">
            <a:extLst>
              <a:ext uri="{FF2B5EF4-FFF2-40B4-BE49-F238E27FC236}">
                <a16:creationId xmlns:a16="http://schemas.microsoft.com/office/drawing/2014/main" id="{57F62579-1DD7-451A-B126-93DC020AD538}"/>
              </a:ext>
            </a:extLst>
          </p:cNvPr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44038" name="Group 6">
            <a:extLst>
              <a:ext uri="{FF2B5EF4-FFF2-40B4-BE49-F238E27FC236}">
                <a16:creationId xmlns:a16="http://schemas.microsoft.com/office/drawing/2014/main" id="{C84CC34C-9908-4DBE-B53F-4CB4011F610F}"/>
              </a:ext>
            </a:extLst>
          </p:cNvPr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44039" name="Freeform 7">
              <a:extLst>
                <a:ext uri="{FF2B5EF4-FFF2-40B4-BE49-F238E27FC236}">
                  <a16:creationId xmlns:a16="http://schemas.microsoft.com/office/drawing/2014/main" id="{4E713777-7FD7-4495-8EC9-17B8097ADB93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44040" name="Group 8">
              <a:extLst>
                <a:ext uri="{FF2B5EF4-FFF2-40B4-BE49-F238E27FC236}">
                  <a16:creationId xmlns:a16="http://schemas.microsoft.com/office/drawing/2014/main" id="{291C9863-ECA9-4971-BE35-F0B215D7949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44041" name="Freeform 9">
                <a:extLst>
                  <a:ext uri="{FF2B5EF4-FFF2-40B4-BE49-F238E27FC236}">
                    <a16:creationId xmlns:a16="http://schemas.microsoft.com/office/drawing/2014/main" id="{99A4E0B8-A81E-49AE-9471-E08516871759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2" name="Freeform 10">
                <a:extLst>
                  <a:ext uri="{FF2B5EF4-FFF2-40B4-BE49-F238E27FC236}">
                    <a16:creationId xmlns:a16="http://schemas.microsoft.com/office/drawing/2014/main" id="{9A039529-4920-429E-AD55-B0256F91A884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3" name="Freeform 11">
                <a:extLst>
                  <a:ext uri="{FF2B5EF4-FFF2-40B4-BE49-F238E27FC236}">
                    <a16:creationId xmlns:a16="http://schemas.microsoft.com/office/drawing/2014/main" id="{BEA7384B-98B0-4DE9-AE7D-D4A13E7DA960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4" name="Freeform 12">
                <a:extLst>
                  <a:ext uri="{FF2B5EF4-FFF2-40B4-BE49-F238E27FC236}">
                    <a16:creationId xmlns:a16="http://schemas.microsoft.com/office/drawing/2014/main" id="{B4085901-40FA-4102-B8CF-215BA061DB11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5" name="Freeform 13">
                <a:extLst>
                  <a:ext uri="{FF2B5EF4-FFF2-40B4-BE49-F238E27FC236}">
                    <a16:creationId xmlns:a16="http://schemas.microsoft.com/office/drawing/2014/main" id="{C8ABDDC5-429E-40E6-84CB-D836A7A5DA52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44046" name="Freeform 14">
              <a:extLst>
                <a:ext uri="{FF2B5EF4-FFF2-40B4-BE49-F238E27FC236}">
                  <a16:creationId xmlns:a16="http://schemas.microsoft.com/office/drawing/2014/main" id="{2B3D7FFE-3E72-4952-AB06-9EBC3B3924AA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4047" name="Group 15">
            <a:extLst>
              <a:ext uri="{FF2B5EF4-FFF2-40B4-BE49-F238E27FC236}">
                <a16:creationId xmlns:a16="http://schemas.microsoft.com/office/drawing/2014/main" id="{349A0C63-3069-4711-B6BA-7C2B727EB20F}"/>
              </a:ext>
            </a:extLst>
          </p:cNvPr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4048" name="Freeform 16">
              <a:extLst>
                <a:ext uri="{FF2B5EF4-FFF2-40B4-BE49-F238E27FC236}">
                  <a16:creationId xmlns:a16="http://schemas.microsoft.com/office/drawing/2014/main" id="{0FB5A612-AE88-4E3E-B70E-67DCBCEACF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49" name="Freeform 17">
              <a:extLst>
                <a:ext uri="{FF2B5EF4-FFF2-40B4-BE49-F238E27FC236}">
                  <a16:creationId xmlns:a16="http://schemas.microsoft.com/office/drawing/2014/main" id="{8A853CCA-2C16-4CC5-A11D-48DC1CD91D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0" name="Freeform 18">
              <a:extLst>
                <a:ext uri="{FF2B5EF4-FFF2-40B4-BE49-F238E27FC236}">
                  <a16:creationId xmlns:a16="http://schemas.microsoft.com/office/drawing/2014/main" id="{B5CABE41-1BB9-43C6-9B9A-3975A8BFCE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1" name="Freeform 19">
              <a:extLst>
                <a:ext uri="{FF2B5EF4-FFF2-40B4-BE49-F238E27FC236}">
                  <a16:creationId xmlns:a16="http://schemas.microsoft.com/office/drawing/2014/main" id="{34B59776-C191-4B6C-8DA3-011BE0205F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2" name="Freeform 20">
              <a:extLst>
                <a:ext uri="{FF2B5EF4-FFF2-40B4-BE49-F238E27FC236}">
                  <a16:creationId xmlns:a16="http://schemas.microsoft.com/office/drawing/2014/main" id="{82EF7EBA-0A2C-4408-A733-57146869727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3" name="Freeform 21">
              <a:extLst>
                <a:ext uri="{FF2B5EF4-FFF2-40B4-BE49-F238E27FC236}">
                  <a16:creationId xmlns:a16="http://schemas.microsoft.com/office/drawing/2014/main" id="{D19B7723-0048-4DCF-A92C-03DD46B9221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4054" name="Rectangle 22">
            <a:extLst>
              <a:ext uri="{FF2B5EF4-FFF2-40B4-BE49-F238E27FC236}">
                <a16:creationId xmlns:a16="http://schemas.microsoft.com/office/drawing/2014/main" id="{153ABF42-A33D-41B6-94F9-6D9EAD4AE3E4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de-AT" altLang="de-DE" noProof="0"/>
              <a:t>Titelmasterformat durch Klicken bearbeiten</a:t>
            </a:r>
          </a:p>
        </p:txBody>
      </p:sp>
      <p:sp>
        <p:nvSpPr>
          <p:cNvPr id="44055" name="Rectangle 23">
            <a:extLst>
              <a:ext uri="{FF2B5EF4-FFF2-40B4-BE49-F238E27FC236}">
                <a16:creationId xmlns:a16="http://schemas.microsoft.com/office/drawing/2014/main" id="{D1A19C78-F37B-45B8-BB74-C26BE67BC54E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de-AT" altLang="de-DE" noProof="0"/>
              <a:t>Formatvorlage des Untertitelmasters durch Klicken bearbeiten</a:t>
            </a:r>
          </a:p>
        </p:txBody>
      </p:sp>
      <p:sp>
        <p:nvSpPr>
          <p:cNvPr id="44056" name="Rectangle 24">
            <a:extLst>
              <a:ext uri="{FF2B5EF4-FFF2-40B4-BE49-F238E27FC236}">
                <a16:creationId xmlns:a16="http://schemas.microsoft.com/office/drawing/2014/main" id="{D66D0653-A427-4086-BA67-7604D69F3373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4057" name="Rectangle 25">
            <a:extLst>
              <a:ext uri="{FF2B5EF4-FFF2-40B4-BE49-F238E27FC236}">
                <a16:creationId xmlns:a16="http://schemas.microsoft.com/office/drawing/2014/main" id="{D0D699CD-3F1F-4A78-B5E1-8925A414ED7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30C1EFB-E0DC-4747-A2B5-8E3D27FC7AC3}" type="slidenum">
              <a:rPr lang="de-AT" altLang="de-DE"/>
              <a:pPr/>
              <a:t>‹Nr.›</a:t>
            </a:fld>
            <a:endParaRPr lang="de-AT" altLang="de-DE"/>
          </a:p>
        </p:txBody>
      </p:sp>
      <p:sp>
        <p:nvSpPr>
          <p:cNvPr id="44058" name="Rectangle 26">
            <a:extLst>
              <a:ext uri="{FF2B5EF4-FFF2-40B4-BE49-F238E27FC236}">
                <a16:creationId xmlns:a16="http://schemas.microsoft.com/office/drawing/2014/main" id="{04E7AA19-0DBB-4998-B084-B0C8A60680D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CCF92D-796A-4C7D-8965-4B5CE6524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C36077F-86AD-4CFA-9886-1D6AB697D7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E9CC22-CD78-4021-A28C-DF765679C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D1216C-305C-4973-BD0E-4FE5818CF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7659F8-2028-429B-93B5-32DFB18CB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E1B70-886C-4F30-9F72-BF806D3FBDE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0010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B0D81C6-B124-436D-B374-C81004C976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BA3C527-05B4-4F4C-AB12-92DF89939C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94F93A-6055-4ED8-8547-000BDBF47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E5548CB-8305-49D8-AB4C-81C9BCB53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0225AB-0B49-438D-BD43-B996CA7D9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F9C56-6BC7-4BFA-917C-509AA7726D7A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045759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6AEB5D-7E37-44ED-A74B-2E9A18CA4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6923088" cy="1143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4DF59E6-CA13-483C-9A1E-6E4AEBBF40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29EF88-E679-4EB5-A9C2-7FD30B540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CC20A98-F866-4073-9781-E26C3D9473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1FCEA8-7ECE-4A9D-B635-3BAFD5961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0D2016-2E0B-440B-8B9D-66BA53033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145B045-BBE4-47AA-81D3-585E02F9483C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469414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A6441A-FA9C-437E-84C2-177947295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6923088" cy="1143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D7B759E-EC11-4358-870C-1155FC162C2A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0E51FE9-A3AE-402C-B5BA-73E147FBC1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C6C3A3-C515-405B-B48B-C69123C464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D14368C-F3DC-40ED-B7D9-DCB7B2D05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FD07F4-55A7-40DB-A9E2-5AC1EB098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DC5A456-1894-4E35-ADF8-003429334D7A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291478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22E8DC-B9B3-44DB-A42F-291558DF1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6923088" cy="114300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2434F473-77F9-47BE-86A1-960AF43BEE09}"/>
              </a:ext>
            </a:extLst>
          </p:cNvPr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2E88B8-7056-4454-A80C-3410288345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3910E0-0B8F-4674-8C87-62D8260BE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62CA68-4BEF-42BD-99F9-32C53D006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CBE74EF-08C5-4CCF-85FC-F3EB64D3357C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716340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7FB8F8-D346-4939-B266-F1D6B0E13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0C1A36-659F-409B-AD9B-92E294416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451C72-0FE0-4D60-AC01-A91F8BD87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3C11E4-8FD1-4C9F-AC27-E8EF1C6EA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9F0753-FEAB-4405-8638-9A7091E15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E183B-9CDD-4CCF-BA22-83FD170FF327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387452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FAC20C-C431-4FBF-A0BA-4773789E6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3916233-2D65-49C6-A5A5-E1EE7BEB60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4A75A8-F81B-411E-88B2-D4D939358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A6389C-5C32-49CE-A205-3FC83D254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0A9AE0-3766-4842-A56E-275B41D08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20831-4175-4965-92E1-CB99AE3E6441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2828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BE4EB-FEFA-4070-80BE-91E228006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F67335-E6A8-481E-9D0F-C35DEAA7A4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7370618-F4BD-473D-B97E-D468F4D9FB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F7D6C04-A938-4633-8A01-796EFDCA8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B8EDB60-29F8-42CA-801C-AAC0274B9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7711FB-889A-41FA-88A9-424949FE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84E02-341A-4501-B3CD-92876461123A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2701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D5E9A6-BE86-4DB2-9693-F28817719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F1C3ABB-3ABE-4BDC-89CB-C44E838CE6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5A0A294-0FBA-4C7E-A515-78AB8BB0B9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E36483-A379-40AB-83F2-CD11673A19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AA822DE-5557-4C60-89F3-3342B9AFF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13A6C52-CF86-4885-90EA-C4F0B0BC6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CAB6781-33E7-4D5E-B190-A10F22380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6875D66-A980-4592-B252-EEEA4AF40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F4C5C5-5562-45A6-97E8-A03AA55A9FF7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48721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51956A-691C-49BE-B638-3622CA349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519A184-4F32-4C36-BA51-557D8DFA6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7F1A333-172F-414C-B71B-312AE5C3D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E8A9C8-2065-4BB3-B052-CCB3B8091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83278A-09C1-4F26-9EED-58961267A68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3099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345E6DD-A816-4E55-B078-04FDEAE99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FF74AA1-0D13-46D9-9470-051173CBB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8E8108-2647-4487-A947-E96E7613B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28144-8823-422B-9A94-CF65769428F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946680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977ECB-AB93-475A-ADCF-E8887EB03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CBD931-19B8-4E2B-A7B0-2759C8F81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E82C675-3465-4D53-AF02-E6CA769F2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47B77F-9973-4BCD-B71C-BAB23A3F3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72D8C6D-4895-45B2-B749-DF41A5889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61D33E1-93E9-49B1-8653-27229F32A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999CC6-F713-40A4-AA4A-3A7278BABE6A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40501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B52590-D2D5-424F-9BF9-F670C19B8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F2C0ACF-FB6F-4366-AC05-89093ED5A5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64B3D05-8D34-496F-A676-794D5EB161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130FF0B-9EE0-41F0-ACAD-7CA8C9B62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12A2D5D-1304-44DA-AD84-E1259A58C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EB83CF-BF74-4257-97F5-7CFC12C42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19824-E8FE-48AB-B6DB-C38302913BA6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554954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>
            <a:extLst>
              <a:ext uri="{FF2B5EF4-FFF2-40B4-BE49-F238E27FC236}">
                <a16:creationId xmlns:a16="http://schemas.microsoft.com/office/drawing/2014/main" id="{B2BCFD97-2441-4DC5-A285-1BD54AC533C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3011" name="Freeform 3">
              <a:extLst>
                <a:ext uri="{FF2B5EF4-FFF2-40B4-BE49-F238E27FC236}">
                  <a16:creationId xmlns:a16="http://schemas.microsoft.com/office/drawing/2014/main" id="{17C7E1C5-02F6-4CC5-A2AF-55BB4FB700C5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12" name="Freeform 4">
              <a:extLst>
                <a:ext uri="{FF2B5EF4-FFF2-40B4-BE49-F238E27FC236}">
                  <a16:creationId xmlns:a16="http://schemas.microsoft.com/office/drawing/2014/main" id="{166E20B8-CA04-4B9D-8DE5-FD5B9C1B8D37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3013" name="Freeform 5">
            <a:extLst>
              <a:ext uri="{FF2B5EF4-FFF2-40B4-BE49-F238E27FC236}">
                <a16:creationId xmlns:a16="http://schemas.microsoft.com/office/drawing/2014/main" id="{7DEB3168-D7F8-4D72-BD6F-BC68A9416D1A}"/>
              </a:ext>
            </a:extLst>
          </p:cNvPr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43014" name="Group 6">
            <a:extLst>
              <a:ext uri="{FF2B5EF4-FFF2-40B4-BE49-F238E27FC236}">
                <a16:creationId xmlns:a16="http://schemas.microsoft.com/office/drawing/2014/main" id="{76BEFE10-F469-4D8D-A127-884A69BB3465}"/>
              </a:ext>
            </a:extLst>
          </p:cNvPr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3015" name="Freeform 7">
              <a:extLst>
                <a:ext uri="{FF2B5EF4-FFF2-40B4-BE49-F238E27FC236}">
                  <a16:creationId xmlns:a16="http://schemas.microsoft.com/office/drawing/2014/main" id="{320DFFA7-2FE7-4BE9-8793-F043C86ADD16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43016" name="Group 8">
              <a:extLst>
                <a:ext uri="{FF2B5EF4-FFF2-40B4-BE49-F238E27FC236}">
                  <a16:creationId xmlns:a16="http://schemas.microsoft.com/office/drawing/2014/main" id="{9888D1E7-BFCE-466D-96BD-3E1511E3104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3017" name="Freeform 9">
                <a:extLst>
                  <a:ext uri="{FF2B5EF4-FFF2-40B4-BE49-F238E27FC236}">
                    <a16:creationId xmlns:a16="http://schemas.microsoft.com/office/drawing/2014/main" id="{74028704-22FF-4BA4-BB54-2E5A0C80C775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18" name="Freeform 10">
                <a:extLst>
                  <a:ext uri="{FF2B5EF4-FFF2-40B4-BE49-F238E27FC236}">
                    <a16:creationId xmlns:a16="http://schemas.microsoft.com/office/drawing/2014/main" id="{67C4B6C9-4AEF-4515-A952-4D418C1043E3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19" name="Freeform 11">
                <a:extLst>
                  <a:ext uri="{FF2B5EF4-FFF2-40B4-BE49-F238E27FC236}">
                    <a16:creationId xmlns:a16="http://schemas.microsoft.com/office/drawing/2014/main" id="{F57CB061-96BA-45AD-8EE3-90A7A72C0AF2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20" name="Freeform 12">
                <a:extLst>
                  <a:ext uri="{FF2B5EF4-FFF2-40B4-BE49-F238E27FC236}">
                    <a16:creationId xmlns:a16="http://schemas.microsoft.com/office/drawing/2014/main" id="{7EE14573-CC2F-4308-BB24-3D03CD149A2B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21" name="Freeform 13">
                <a:extLst>
                  <a:ext uri="{FF2B5EF4-FFF2-40B4-BE49-F238E27FC236}">
                    <a16:creationId xmlns:a16="http://schemas.microsoft.com/office/drawing/2014/main" id="{9E9702E9-8D31-4E6F-AFBC-A288DC801554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43022" name="Freeform 14">
              <a:extLst>
                <a:ext uri="{FF2B5EF4-FFF2-40B4-BE49-F238E27FC236}">
                  <a16:creationId xmlns:a16="http://schemas.microsoft.com/office/drawing/2014/main" id="{59E65D23-D5BA-416B-97A6-BC2D037A0681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3023" name="Group 15">
            <a:extLst>
              <a:ext uri="{FF2B5EF4-FFF2-40B4-BE49-F238E27FC236}">
                <a16:creationId xmlns:a16="http://schemas.microsoft.com/office/drawing/2014/main" id="{8BD8E396-4FC2-46EE-A213-9FDB74C13243}"/>
              </a:ext>
            </a:extLst>
          </p:cNvPr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3024" name="Freeform 16">
              <a:extLst>
                <a:ext uri="{FF2B5EF4-FFF2-40B4-BE49-F238E27FC236}">
                  <a16:creationId xmlns:a16="http://schemas.microsoft.com/office/drawing/2014/main" id="{81BEC201-2028-4804-A924-FB29B2759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5" name="Freeform 17">
              <a:extLst>
                <a:ext uri="{FF2B5EF4-FFF2-40B4-BE49-F238E27FC236}">
                  <a16:creationId xmlns:a16="http://schemas.microsoft.com/office/drawing/2014/main" id="{B6A392B0-B786-428C-911A-8AB06DB99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6" name="Freeform 18">
              <a:extLst>
                <a:ext uri="{FF2B5EF4-FFF2-40B4-BE49-F238E27FC236}">
                  <a16:creationId xmlns:a16="http://schemas.microsoft.com/office/drawing/2014/main" id="{7BBB9507-E44C-4871-837F-9D9F8339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7" name="Freeform 19">
              <a:extLst>
                <a:ext uri="{FF2B5EF4-FFF2-40B4-BE49-F238E27FC236}">
                  <a16:creationId xmlns:a16="http://schemas.microsoft.com/office/drawing/2014/main" id="{C29C9A1C-8A77-44FC-8270-30D82AB55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8" name="Freeform 20">
              <a:extLst>
                <a:ext uri="{FF2B5EF4-FFF2-40B4-BE49-F238E27FC236}">
                  <a16:creationId xmlns:a16="http://schemas.microsoft.com/office/drawing/2014/main" id="{A13F7A8F-CB57-4675-9E90-ECF1F0CC4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9" name="Freeform 21">
              <a:extLst>
                <a:ext uri="{FF2B5EF4-FFF2-40B4-BE49-F238E27FC236}">
                  <a16:creationId xmlns:a16="http://schemas.microsoft.com/office/drawing/2014/main" id="{8598182C-F9FC-4898-A1A4-6858881F2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3030" name="Rectangle 22">
            <a:extLst>
              <a:ext uri="{FF2B5EF4-FFF2-40B4-BE49-F238E27FC236}">
                <a16:creationId xmlns:a16="http://schemas.microsoft.com/office/drawing/2014/main" id="{1207B2A3-C61A-4D8F-8F59-32FDDEC408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69230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Titelmasterformat durch Klicken bearbeiten</a:t>
            </a:r>
          </a:p>
        </p:txBody>
      </p:sp>
      <p:sp>
        <p:nvSpPr>
          <p:cNvPr id="43031" name="Rectangle 23">
            <a:extLst>
              <a:ext uri="{FF2B5EF4-FFF2-40B4-BE49-F238E27FC236}">
                <a16:creationId xmlns:a16="http://schemas.microsoft.com/office/drawing/2014/main" id="{7C042A73-7FC9-470A-9B54-6AE6925CC8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Textmasterformate durch Klicken bearbeiten</a:t>
            </a:r>
          </a:p>
          <a:p>
            <a:pPr lvl="1"/>
            <a:r>
              <a:rPr lang="de-AT" altLang="de-DE"/>
              <a:t>Zweite Ebene</a:t>
            </a:r>
          </a:p>
          <a:p>
            <a:pPr lvl="2"/>
            <a:r>
              <a:rPr lang="de-AT" altLang="de-DE"/>
              <a:t>Dritte Ebene</a:t>
            </a:r>
          </a:p>
          <a:p>
            <a:pPr lvl="3"/>
            <a:r>
              <a:rPr lang="de-AT" altLang="de-DE"/>
              <a:t>Vierte Ebene</a:t>
            </a:r>
          </a:p>
          <a:p>
            <a:pPr lvl="4"/>
            <a:r>
              <a:rPr lang="de-AT" altLang="de-DE"/>
              <a:t>Fünfte Ebene</a:t>
            </a:r>
          </a:p>
        </p:txBody>
      </p:sp>
      <p:sp>
        <p:nvSpPr>
          <p:cNvPr id="43032" name="Rectangle 24">
            <a:extLst>
              <a:ext uri="{FF2B5EF4-FFF2-40B4-BE49-F238E27FC236}">
                <a16:creationId xmlns:a16="http://schemas.microsoft.com/office/drawing/2014/main" id="{09C4A7BE-1D79-47E6-A1E0-E68A7A16AA5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de-AT" altLang="de-DE"/>
          </a:p>
        </p:txBody>
      </p:sp>
      <p:sp>
        <p:nvSpPr>
          <p:cNvPr id="43033" name="Rectangle 25">
            <a:extLst>
              <a:ext uri="{FF2B5EF4-FFF2-40B4-BE49-F238E27FC236}">
                <a16:creationId xmlns:a16="http://schemas.microsoft.com/office/drawing/2014/main" id="{8DD7BFAD-91D4-4082-A88A-1E408522B05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de-AT" altLang="de-DE"/>
          </a:p>
        </p:txBody>
      </p:sp>
      <p:sp>
        <p:nvSpPr>
          <p:cNvPr id="43034" name="Rectangle 26">
            <a:extLst>
              <a:ext uri="{FF2B5EF4-FFF2-40B4-BE49-F238E27FC236}">
                <a16:creationId xmlns:a16="http://schemas.microsoft.com/office/drawing/2014/main" id="{ACA48E7B-6F2F-48F3-B197-AC0EDA4E19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3CB3DA8-925A-46F8-864D-E716BCD662C8}" type="slidenum">
              <a:rPr lang="de-AT" altLang="de-DE"/>
              <a:pPr/>
              <a:t>‹Nr.›</a:t>
            </a:fld>
            <a:endParaRPr lang="de-AT" altLang="de-DE"/>
          </a:p>
        </p:txBody>
      </p:sp>
      <p:pic>
        <p:nvPicPr>
          <p:cNvPr id="43035" name="Picture 27">
            <a:extLst>
              <a:ext uri="{FF2B5EF4-FFF2-40B4-BE49-F238E27FC236}">
                <a16:creationId xmlns:a16="http://schemas.microsoft.com/office/drawing/2014/main" id="{7768220E-B085-4AC1-A563-C3A87B4D55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60350"/>
            <a:ext cx="1439862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>
            <a:extLst>
              <a:ext uri="{FF2B5EF4-FFF2-40B4-BE49-F238E27FC236}">
                <a16:creationId xmlns:a16="http://schemas.microsoft.com/office/drawing/2014/main" id="{A08C421E-6E4C-4556-9ED0-7C2EC823079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AT" altLang="de-DE"/>
              <a:t>KlickDichSchlau-Tours Angebot der Woche</a:t>
            </a:r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1277006A-2BF8-4FB0-8A06-4944CE26520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altLang="de-DE"/>
              <a:t>Ein Wochenende in Wien</a:t>
            </a:r>
          </a:p>
        </p:txBody>
      </p:sp>
      <p:sp>
        <p:nvSpPr>
          <p:cNvPr id="2052" name="AutoShape 4">
            <a:extLst>
              <a:ext uri="{FF2B5EF4-FFF2-40B4-BE49-F238E27FC236}">
                <a16:creationId xmlns:a16="http://schemas.microsoft.com/office/drawing/2014/main" id="{9E373E22-9549-46CA-8F9E-2F2433AFDAE6}"/>
              </a:ext>
            </a:extLst>
          </p:cNvPr>
          <p:cNvSpPr>
            <a:spLocks noChangeArrowheads="1"/>
          </p:cNvSpPr>
          <p:nvPr/>
        </p:nvSpPr>
        <p:spPr bwMode="auto">
          <a:xfrm rot="-1336806">
            <a:off x="4967288" y="4076700"/>
            <a:ext cx="4176712" cy="2016125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 sz="2800">
                <a:solidFill>
                  <a:srgbClr val="FFFF00"/>
                </a:solidFill>
              </a:rPr>
              <a:t>Sonderangebot!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>
            <a:extLst>
              <a:ext uri="{FF2B5EF4-FFF2-40B4-BE49-F238E27FC236}">
                <a16:creationId xmlns:a16="http://schemas.microsoft.com/office/drawing/2014/main" id="{DDCB89BE-EDC7-4030-B904-753C38A2E6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AT" altLang="de-DE"/>
              <a:t>Wien-Wochenende</a:t>
            </a:r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2CC2BCA7-7A02-4ADE-A15C-2ECA8B20A5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altLang="de-DE"/>
              <a:t>Anreise: </a:t>
            </a:r>
          </a:p>
          <a:p>
            <a:pPr lvl="1"/>
            <a:r>
              <a:rPr lang="de-AT" altLang="de-DE"/>
              <a:t>zu Fuss </a:t>
            </a:r>
            <a:endParaRPr lang="de-DE" altLang="de-DE"/>
          </a:p>
          <a:p>
            <a:pPr lvl="1"/>
            <a:r>
              <a:rPr lang="de-AT" altLang="de-DE"/>
              <a:t>oder per Anhalter</a:t>
            </a:r>
          </a:p>
          <a:p>
            <a:r>
              <a:rPr lang="de-AT" altLang="de-DE"/>
              <a:t>Übernachtung im Tausend-Sterne Hotel (unter freiem Himmel)</a:t>
            </a:r>
          </a:p>
          <a:p>
            <a:r>
              <a:rPr lang="de-AT" altLang="de-DE"/>
              <a:t>Stadtrundfahrt mit der Wiener U-Bahn</a:t>
            </a:r>
          </a:p>
          <a:p>
            <a:endParaRPr lang="de-AT" alt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Rectangle 17">
            <a:extLst>
              <a:ext uri="{FF2B5EF4-FFF2-40B4-BE49-F238E27FC236}">
                <a16:creationId xmlns:a16="http://schemas.microsoft.com/office/drawing/2014/main" id="{2A6A9FC2-65AD-49EB-BC44-BBF406DCD3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Das Unternehmen</a:t>
            </a:r>
          </a:p>
        </p:txBody>
      </p:sp>
      <p:grpSp>
        <p:nvGrpSpPr>
          <p:cNvPr id="2" name="Organization Chart 9">
            <a:extLst>
              <a:ext uri="{FF2B5EF4-FFF2-40B4-BE49-F238E27FC236}">
                <a16:creationId xmlns:a16="http://schemas.microsoft.com/office/drawing/2014/main" id="{D4CB584F-313F-4DA3-B733-AC35AF17C03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57200" y="1600200"/>
            <a:ext cx="8229600" cy="4495800"/>
            <a:chOff x="2908" y="990"/>
            <a:chExt cx="2880" cy="720"/>
          </a:xfrm>
        </p:grpSpPr>
        <p:cxnSp>
          <p:nvCxnSpPr>
            <p:cNvPr id="24592" name="_s24592">
              <a:extLst>
                <a:ext uri="{FF2B5EF4-FFF2-40B4-BE49-F238E27FC236}">
                  <a16:creationId xmlns:a16="http://schemas.microsoft.com/office/drawing/2014/main" id="{4E470354-1E8B-4995-88F6-BF36461B724A}"/>
                </a:ext>
              </a:extLst>
            </p:cNvPr>
            <p:cNvCxnSpPr>
              <a:cxnSpLocks noChangeShapeType="1"/>
              <a:stCxn id="8" idx="0"/>
              <a:endCxn id="3" idx="2"/>
            </p:cNvCxnSpPr>
            <p:nvPr/>
          </p:nvCxnSpPr>
          <p:spPr bwMode="auto">
            <a:xfrm rot="5400000" flipH="1">
              <a:off x="4782" y="846"/>
              <a:ext cx="140" cy="1008"/>
            </a:xfrm>
            <a:prstGeom prst="bentConnector3">
              <a:avLst>
                <a:gd name="adj1" fmla="val 13139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91" name="_s24591">
              <a:extLst>
                <a:ext uri="{FF2B5EF4-FFF2-40B4-BE49-F238E27FC236}">
                  <a16:creationId xmlns:a16="http://schemas.microsoft.com/office/drawing/2014/main" id="{6380AC4E-9932-4CA9-8B3F-ECAA78259913}"/>
                </a:ext>
              </a:extLst>
            </p:cNvPr>
            <p:cNvCxnSpPr>
              <a:cxnSpLocks noChangeShapeType="1"/>
              <a:stCxn id="7" idx="0"/>
              <a:endCxn id="3" idx="2"/>
            </p:cNvCxnSpPr>
            <p:nvPr/>
          </p:nvCxnSpPr>
          <p:spPr bwMode="auto">
            <a:xfrm rot="16200000">
              <a:off x="4279" y="1349"/>
              <a:ext cx="140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590" name="_s24590">
              <a:extLst>
                <a:ext uri="{FF2B5EF4-FFF2-40B4-BE49-F238E27FC236}">
                  <a16:creationId xmlns:a16="http://schemas.microsoft.com/office/drawing/2014/main" id="{31B39464-C331-45B0-9A17-91ACAEC720EB}"/>
                </a:ext>
              </a:extLst>
            </p:cNvPr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16200000">
              <a:off x="3774" y="846"/>
              <a:ext cx="140" cy="1008"/>
            </a:xfrm>
            <a:prstGeom prst="bentConnector3">
              <a:avLst>
                <a:gd name="adj1" fmla="val 13139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24586">
              <a:extLst>
                <a:ext uri="{FF2B5EF4-FFF2-40B4-BE49-F238E27FC236}">
                  <a16:creationId xmlns:a16="http://schemas.microsoft.com/office/drawing/2014/main" id="{AA48BF04-E3B2-4EA1-9BA3-E9A4E44CC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6" y="99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50000"/>
              </a:srgbClr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AT" altLang="de-DE" sz="2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KlickDichSchlau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AT" altLang="de-DE" sz="2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Tours</a:t>
              </a:r>
            </a:p>
          </p:txBody>
        </p:sp>
        <p:sp>
          <p:nvSpPr>
            <p:cNvPr id="6" name="_s24587">
              <a:extLst>
                <a:ext uri="{FF2B5EF4-FFF2-40B4-BE49-F238E27FC236}">
                  <a16:creationId xmlns:a16="http://schemas.microsoft.com/office/drawing/2014/main" id="{C5715603-3AF4-4FEC-AF02-475A51986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8" y="142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00FF">
                <a:alpha val="50000"/>
              </a:srgbClr>
            </a:solidFill>
            <a:ln w="28575">
              <a:solidFill>
                <a:srgbClr val="FF00AD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AT" altLang="de-DE" sz="2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Busreisen</a:t>
              </a:r>
            </a:p>
          </p:txBody>
        </p:sp>
        <p:sp>
          <p:nvSpPr>
            <p:cNvPr id="7" name="_s24588">
              <a:extLst>
                <a:ext uri="{FF2B5EF4-FFF2-40B4-BE49-F238E27FC236}">
                  <a16:creationId xmlns:a16="http://schemas.microsoft.com/office/drawing/2014/main" id="{84E9C029-D8D9-432A-93A6-16F73A5FD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6" y="142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00FF">
                <a:alpha val="50000"/>
              </a:srgbClr>
            </a:solidFill>
            <a:ln w="28575">
              <a:solidFill>
                <a:srgbClr val="FF00AD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AT" altLang="de-DE" sz="2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Schiffsreisen</a:t>
              </a:r>
            </a:p>
          </p:txBody>
        </p:sp>
        <p:sp>
          <p:nvSpPr>
            <p:cNvPr id="8" name="_s24589">
              <a:extLst>
                <a:ext uri="{FF2B5EF4-FFF2-40B4-BE49-F238E27FC236}">
                  <a16:creationId xmlns:a16="http://schemas.microsoft.com/office/drawing/2014/main" id="{9DAA8207-FEEB-4267-BA1E-12F753B30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4" y="142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00FF">
                <a:alpha val="50000"/>
              </a:srgbClr>
            </a:solidFill>
            <a:ln w="28575">
              <a:solidFill>
                <a:srgbClr val="FF00AD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AT" altLang="de-DE" sz="26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Flugreisen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>
            <a:extLst>
              <a:ext uri="{FF2B5EF4-FFF2-40B4-BE49-F238E27FC236}">
                <a16:creationId xmlns:a16="http://schemas.microsoft.com/office/drawing/2014/main" id="{97310154-0FE1-42DD-BDEF-367A5F09C2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Unsere Bus-Flotte</a:t>
            </a:r>
          </a:p>
        </p:txBody>
      </p:sp>
      <p:sp>
        <p:nvSpPr>
          <p:cNvPr id="28677" name="Rectangle 5">
            <a:extLst>
              <a:ext uri="{FF2B5EF4-FFF2-40B4-BE49-F238E27FC236}">
                <a16:creationId xmlns:a16="http://schemas.microsoft.com/office/drawing/2014/main" id="{7D779143-8258-4FAA-AEA5-6C8A06B5EC5C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AT" altLang="de-DE" sz="2800"/>
              <a:t>Voll klimatisiert (es zieht überall hinein)</a:t>
            </a:r>
          </a:p>
          <a:p>
            <a:r>
              <a:rPr lang="de-AT" altLang="de-DE" sz="2800"/>
              <a:t>Top-aktuelles Retro-Design</a:t>
            </a:r>
          </a:p>
        </p:txBody>
      </p:sp>
      <p:pic>
        <p:nvPicPr>
          <p:cNvPr id="28686" name="Picture 14">
            <a:extLst>
              <a:ext uri="{FF2B5EF4-FFF2-40B4-BE49-F238E27FC236}">
                <a16:creationId xmlns:a16="http://schemas.microsoft.com/office/drawing/2014/main" id="{D4DCAFA0-ED50-47C5-A238-0F252EB4C2A3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6963" y="1600200"/>
            <a:ext cx="6950075" cy="2171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42A8C6ED-129F-44D4-9CF7-3748698F80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 Schiff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97805400-8EA3-48C7-BB8B-47B0868C5C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altLang="de-DE"/>
              <a:t>Unsinkbar</a:t>
            </a:r>
          </a:p>
          <a:p>
            <a:r>
              <a:rPr lang="de-AT" altLang="de-DE"/>
              <a:t>Rettungsboot</a:t>
            </a:r>
          </a:p>
        </p:txBody>
      </p:sp>
      <p:pic>
        <p:nvPicPr>
          <p:cNvPr id="30730" name="Picture 10">
            <a:extLst>
              <a:ext uri="{FF2B5EF4-FFF2-40B4-BE49-F238E27FC236}">
                <a16:creationId xmlns:a16="http://schemas.microsoft.com/office/drawing/2014/main" id="{2B684A49-18DD-4ADA-81BB-5320BC89D343}"/>
              </a:ext>
            </a:extLst>
          </p:cNvPr>
          <p:cNvPicPr>
            <a:picLocks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48050" y="1844675"/>
            <a:ext cx="5695950" cy="4271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Rectangle 8">
            <a:extLst>
              <a:ext uri="{FF2B5EF4-FFF2-40B4-BE49-F238E27FC236}">
                <a16:creationId xmlns:a16="http://schemas.microsoft.com/office/drawing/2014/main" id="{6D7599A9-D4B0-4621-B20D-42DD3221A1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Unsere Flugzeuge</a:t>
            </a:r>
          </a:p>
        </p:txBody>
      </p:sp>
      <p:sp>
        <p:nvSpPr>
          <p:cNvPr id="35849" name="Rectangle 9">
            <a:extLst>
              <a:ext uri="{FF2B5EF4-FFF2-40B4-BE49-F238E27FC236}">
                <a16:creationId xmlns:a16="http://schemas.microsoft.com/office/drawing/2014/main" id="{5E299EFD-5214-4411-B500-6408DDC15EF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AT" altLang="de-DE" sz="2800"/>
              <a:t>werden je nach Grösse der Reisegruppe aus Einzelteilen zusammengesetzt</a:t>
            </a:r>
          </a:p>
          <a:p>
            <a:endParaRPr lang="de-AT" altLang="de-DE" sz="2800"/>
          </a:p>
        </p:txBody>
      </p:sp>
      <p:pic>
        <p:nvPicPr>
          <p:cNvPr id="35854" name="Picture 14">
            <a:extLst>
              <a:ext uri="{FF2B5EF4-FFF2-40B4-BE49-F238E27FC236}">
                <a16:creationId xmlns:a16="http://schemas.microsoft.com/office/drawing/2014/main" id="{980CF578-50F6-4D8C-B5B9-067F5AA1D79A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35"/>
          <a:stretch>
            <a:fillRect/>
          </a:stretch>
        </p:blipFill>
        <p:spPr>
          <a:xfrm>
            <a:off x="1979613" y="2924175"/>
            <a:ext cx="5327650" cy="26082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>
            <a:extLst>
              <a:ext uri="{FF2B5EF4-FFF2-40B4-BE49-F238E27FC236}">
                <a16:creationId xmlns:a16="http://schemas.microsoft.com/office/drawing/2014/main" id="{11C1EEC2-11B2-419B-AAAC-031020B7A4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Unsere Umsätze in € </a:t>
            </a:r>
          </a:p>
        </p:txBody>
      </p:sp>
      <p:graphicFrame>
        <p:nvGraphicFramePr>
          <p:cNvPr id="33797" name="Object 5">
            <a:extLst>
              <a:ext uri="{FF2B5EF4-FFF2-40B4-BE49-F238E27FC236}">
                <a16:creationId xmlns:a16="http://schemas.microsoft.com/office/drawing/2014/main" id="{4E556C0E-85AA-422C-AFA0-12B1B39705E1}"/>
              </a:ext>
            </a:extLst>
          </p:cNvPr>
          <p:cNvGraphicFramePr>
            <a:graphicFrameLocks noChangeAspect="1"/>
          </p:cNvGraphicFramePr>
          <p:nvPr>
            <p:ph type="chart" idx="1"/>
          </p:nvPr>
        </p:nvGraphicFramePr>
        <p:xfrm>
          <a:off x="468313" y="1628775"/>
          <a:ext cx="8229600" cy="449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gramm" r:id="rId2" imgW="8229600" imgH="4496003" progId="MSGraph.Chart.8">
                  <p:embed followColorScheme="full"/>
                </p:oleObj>
              </mc:Choice>
              <mc:Fallback>
                <p:oleObj name="Diagramm" r:id="rId2" imgW="8229600" imgH="4496003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628775"/>
                        <a:ext cx="8229600" cy="449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ergspitze">
  <a:themeElements>
    <a:clrScheme name="Bergspitze 1">
      <a:dk1>
        <a:srgbClr val="4C3A1C"/>
      </a:dk1>
      <a:lt1>
        <a:srgbClr val="FFFFFF"/>
      </a:lt1>
      <a:dk2>
        <a:srgbClr val="993300"/>
      </a:dk2>
      <a:lt2>
        <a:srgbClr val="CCAA00"/>
      </a:lt2>
      <a:accent1>
        <a:srgbClr val="FF3300"/>
      </a:accent1>
      <a:accent2>
        <a:srgbClr val="9E6600"/>
      </a:accent2>
      <a:accent3>
        <a:srgbClr val="CAADAA"/>
      </a:accent3>
      <a:accent4>
        <a:srgbClr val="DADADA"/>
      </a:accent4>
      <a:accent5>
        <a:srgbClr val="FFADAA"/>
      </a:accent5>
      <a:accent6>
        <a:srgbClr val="8F5C00"/>
      </a:accent6>
      <a:hlink>
        <a:srgbClr val="FFCC00"/>
      </a:hlink>
      <a:folHlink>
        <a:srgbClr val="F7DC97"/>
      </a:folHlink>
    </a:clrScheme>
    <a:fontScheme name="Bergspitz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Bergspitze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0</TotalTime>
  <Words>70</Words>
  <Application>Microsoft Office PowerPoint</Application>
  <PresentationFormat>Bildschirmpräsentation (4:3)</PresentationFormat>
  <Paragraphs>24</Paragraphs>
  <Slides>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Wingdings</vt:lpstr>
      <vt:lpstr>Bergspitze</vt:lpstr>
      <vt:lpstr>Microsoft Graph-Diagramm</vt:lpstr>
      <vt:lpstr>KlickDichSchlau-Tours Angebot der Woche</vt:lpstr>
      <vt:lpstr>Wien-Wochenende</vt:lpstr>
      <vt:lpstr>Das Unternehmen</vt:lpstr>
      <vt:lpstr>Unsere Bus-Flotte</vt:lpstr>
      <vt:lpstr>Unser Schiff</vt:lpstr>
      <vt:lpstr>Unsere Flugzeuge</vt:lpstr>
      <vt:lpstr>Unsere Umsätze in €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Oliver Mochmann</dc:creator>
  <cp:lastModifiedBy>Robert Klingenberg</cp:lastModifiedBy>
  <cp:revision>18</cp:revision>
  <dcterms:created xsi:type="dcterms:W3CDTF">2005-06-20T15:16:58Z</dcterms:created>
  <dcterms:modified xsi:type="dcterms:W3CDTF">2021-02-09T14:44:56Z</dcterms:modified>
</cp:coreProperties>
</file>